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5" d="100"/>
          <a:sy n="85" d="100"/>
        </p:scale>
        <p:origin x="59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D2442-1454-4F2D-AD09-4FC233B6E6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327845C-B6A3-4D3F-AD41-BB91641858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952EFB7-E13E-45BD-BAD7-BCC04AF34BCE}"/>
              </a:ext>
            </a:extLst>
          </p:cNvPr>
          <p:cNvSpPr>
            <a:spLocks noGrp="1"/>
          </p:cNvSpPr>
          <p:nvPr>
            <p:ph type="dt" sz="half" idx="10"/>
          </p:nvPr>
        </p:nvSpPr>
        <p:spPr/>
        <p:txBody>
          <a:bodyPr/>
          <a:lstStyle/>
          <a:p>
            <a:fld id="{DED974C9-DFEA-4BD9-9138-F86964AB23AF}" type="datetimeFigureOut">
              <a:rPr lang="en-GB" smtClean="0"/>
              <a:t>08/09/2026</a:t>
            </a:fld>
            <a:endParaRPr lang="en-GB"/>
          </a:p>
        </p:txBody>
      </p:sp>
      <p:sp>
        <p:nvSpPr>
          <p:cNvPr id="5" name="Footer Placeholder 4">
            <a:extLst>
              <a:ext uri="{FF2B5EF4-FFF2-40B4-BE49-F238E27FC236}">
                <a16:creationId xmlns:a16="http://schemas.microsoft.com/office/drawing/2014/main" id="{6C822115-1A02-4274-944D-6DC8370E96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A01D0F-E88B-423F-8C94-B232842EED89}"/>
              </a:ext>
            </a:extLst>
          </p:cNvPr>
          <p:cNvSpPr>
            <a:spLocks noGrp="1"/>
          </p:cNvSpPr>
          <p:nvPr>
            <p:ph type="sldNum" sz="quarter" idx="12"/>
          </p:nvPr>
        </p:nvSpPr>
        <p:spPr/>
        <p:txBody>
          <a:bodyPr/>
          <a:lstStyle/>
          <a:p>
            <a:fld id="{6C8869A4-E604-4519-9241-23DDE11663D2}" type="slidenum">
              <a:rPr lang="en-GB" smtClean="0"/>
              <a:t>‹#›</a:t>
            </a:fld>
            <a:endParaRPr lang="en-GB"/>
          </a:p>
        </p:txBody>
      </p:sp>
    </p:spTree>
    <p:extLst>
      <p:ext uri="{BB962C8B-B14F-4D97-AF65-F5344CB8AC3E}">
        <p14:creationId xmlns:p14="http://schemas.microsoft.com/office/powerpoint/2010/main" val="3619606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B770-67B6-4839-9570-D24A9604070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6FA777C-85D8-4F2A-9A09-E6FA284B79F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2DE75F-BE85-46DB-A18D-1A58C4F04B0D}"/>
              </a:ext>
            </a:extLst>
          </p:cNvPr>
          <p:cNvSpPr>
            <a:spLocks noGrp="1"/>
          </p:cNvSpPr>
          <p:nvPr>
            <p:ph type="dt" sz="half" idx="10"/>
          </p:nvPr>
        </p:nvSpPr>
        <p:spPr/>
        <p:txBody>
          <a:bodyPr/>
          <a:lstStyle/>
          <a:p>
            <a:fld id="{DED974C9-DFEA-4BD9-9138-F86964AB23AF}" type="datetimeFigureOut">
              <a:rPr lang="en-GB" smtClean="0"/>
              <a:t>08/09/2026</a:t>
            </a:fld>
            <a:endParaRPr lang="en-GB"/>
          </a:p>
        </p:txBody>
      </p:sp>
      <p:sp>
        <p:nvSpPr>
          <p:cNvPr id="5" name="Footer Placeholder 4">
            <a:extLst>
              <a:ext uri="{FF2B5EF4-FFF2-40B4-BE49-F238E27FC236}">
                <a16:creationId xmlns:a16="http://schemas.microsoft.com/office/drawing/2014/main" id="{130D5500-B9A9-4E1D-A031-ACAA35DA86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C8B84B-19BD-4BFB-B05B-A99D3F850987}"/>
              </a:ext>
            </a:extLst>
          </p:cNvPr>
          <p:cNvSpPr>
            <a:spLocks noGrp="1"/>
          </p:cNvSpPr>
          <p:nvPr>
            <p:ph type="sldNum" sz="quarter" idx="12"/>
          </p:nvPr>
        </p:nvSpPr>
        <p:spPr/>
        <p:txBody>
          <a:bodyPr/>
          <a:lstStyle/>
          <a:p>
            <a:fld id="{6C8869A4-E604-4519-9241-23DDE11663D2}" type="slidenum">
              <a:rPr lang="en-GB" smtClean="0"/>
              <a:t>‹#›</a:t>
            </a:fld>
            <a:endParaRPr lang="en-GB"/>
          </a:p>
        </p:txBody>
      </p:sp>
    </p:spTree>
    <p:extLst>
      <p:ext uri="{BB962C8B-B14F-4D97-AF65-F5344CB8AC3E}">
        <p14:creationId xmlns:p14="http://schemas.microsoft.com/office/powerpoint/2010/main" val="2842943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DE48D-54AF-4F83-8821-E4EAA550D8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CA1CDB9-220A-4D31-A074-8CAC5131C1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3015854-35BA-4C25-84B4-76B70E93E240}"/>
              </a:ext>
            </a:extLst>
          </p:cNvPr>
          <p:cNvSpPr>
            <a:spLocks noGrp="1"/>
          </p:cNvSpPr>
          <p:nvPr>
            <p:ph type="dt" sz="half" idx="10"/>
          </p:nvPr>
        </p:nvSpPr>
        <p:spPr/>
        <p:txBody>
          <a:bodyPr/>
          <a:lstStyle/>
          <a:p>
            <a:fld id="{DED974C9-DFEA-4BD9-9138-F86964AB23AF}" type="datetimeFigureOut">
              <a:rPr lang="en-GB" smtClean="0"/>
              <a:t>08/09/2026</a:t>
            </a:fld>
            <a:endParaRPr lang="en-GB"/>
          </a:p>
        </p:txBody>
      </p:sp>
      <p:sp>
        <p:nvSpPr>
          <p:cNvPr id="5" name="Footer Placeholder 4">
            <a:extLst>
              <a:ext uri="{FF2B5EF4-FFF2-40B4-BE49-F238E27FC236}">
                <a16:creationId xmlns:a16="http://schemas.microsoft.com/office/drawing/2014/main" id="{D970EAE2-9BF8-4C39-A656-D02F91C6DA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DD1FA8-3E7F-47C0-B320-897B27FF169C}"/>
              </a:ext>
            </a:extLst>
          </p:cNvPr>
          <p:cNvSpPr>
            <a:spLocks noGrp="1"/>
          </p:cNvSpPr>
          <p:nvPr>
            <p:ph type="sldNum" sz="quarter" idx="12"/>
          </p:nvPr>
        </p:nvSpPr>
        <p:spPr/>
        <p:txBody>
          <a:bodyPr/>
          <a:lstStyle/>
          <a:p>
            <a:fld id="{6C8869A4-E604-4519-9241-23DDE11663D2}" type="slidenum">
              <a:rPr lang="en-GB" smtClean="0"/>
              <a:t>‹#›</a:t>
            </a:fld>
            <a:endParaRPr lang="en-GB"/>
          </a:p>
        </p:txBody>
      </p:sp>
    </p:spTree>
    <p:extLst>
      <p:ext uri="{BB962C8B-B14F-4D97-AF65-F5344CB8AC3E}">
        <p14:creationId xmlns:p14="http://schemas.microsoft.com/office/powerpoint/2010/main" val="3619862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3D06B-8F3A-4B1F-B2AF-A2154B541CB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B7E05C-F22A-4266-80B0-037C74FE346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65E216E-8CA3-46B6-8455-DF1C92B1477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804070B-BBCF-4A98-88CA-FAC7EDC05D08}"/>
              </a:ext>
            </a:extLst>
          </p:cNvPr>
          <p:cNvSpPr>
            <a:spLocks noGrp="1"/>
          </p:cNvSpPr>
          <p:nvPr>
            <p:ph type="dt" sz="half" idx="10"/>
          </p:nvPr>
        </p:nvSpPr>
        <p:spPr/>
        <p:txBody>
          <a:bodyPr/>
          <a:lstStyle/>
          <a:p>
            <a:fld id="{DED974C9-DFEA-4BD9-9138-F86964AB23AF}" type="datetimeFigureOut">
              <a:rPr lang="en-GB" smtClean="0"/>
              <a:t>08/09/2026</a:t>
            </a:fld>
            <a:endParaRPr lang="en-GB"/>
          </a:p>
        </p:txBody>
      </p:sp>
      <p:sp>
        <p:nvSpPr>
          <p:cNvPr id="6" name="Footer Placeholder 5">
            <a:extLst>
              <a:ext uri="{FF2B5EF4-FFF2-40B4-BE49-F238E27FC236}">
                <a16:creationId xmlns:a16="http://schemas.microsoft.com/office/drawing/2014/main" id="{2350A53A-09B9-4ADD-8614-3C15461D801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48804A-A26F-441E-802B-57E9DA20E2AE}"/>
              </a:ext>
            </a:extLst>
          </p:cNvPr>
          <p:cNvSpPr>
            <a:spLocks noGrp="1"/>
          </p:cNvSpPr>
          <p:nvPr>
            <p:ph type="sldNum" sz="quarter" idx="12"/>
          </p:nvPr>
        </p:nvSpPr>
        <p:spPr/>
        <p:txBody>
          <a:bodyPr/>
          <a:lstStyle/>
          <a:p>
            <a:fld id="{6C8869A4-E604-4519-9241-23DDE11663D2}" type="slidenum">
              <a:rPr lang="en-GB" smtClean="0"/>
              <a:t>‹#›</a:t>
            </a:fld>
            <a:endParaRPr lang="en-GB"/>
          </a:p>
        </p:txBody>
      </p:sp>
    </p:spTree>
    <p:extLst>
      <p:ext uri="{BB962C8B-B14F-4D97-AF65-F5344CB8AC3E}">
        <p14:creationId xmlns:p14="http://schemas.microsoft.com/office/powerpoint/2010/main" val="2364456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D23CE-197B-4ADE-A435-E4E0E2CAE72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6CB21B-ADBD-43CB-A86B-D59A0E5DDD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32070A-58C7-42BC-8960-CDB9CF36172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29EA8E2-E971-4F4D-B00A-1704492CB5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A49D26F-1037-47FA-BAF2-D210E14BA7C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66C7C01-F305-4A10-ACCB-3B2A8AB6E141}"/>
              </a:ext>
            </a:extLst>
          </p:cNvPr>
          <p:cNvSpPr>
            <a:spLocks noGrp="1"/>
          </p:cNvSpPr>
          <p:nvPr>
            <p:ph type="dt" sz="half" idx="10"/>
          </p:nvPr>
        </p:nvSpPr>
        <p:spPr/>
        <p:txBody>
          <a:bodyPr/>
          <a:lstStyle/>
          <a:p>
            <a:fld id="{DED974C9-DFEA-4BD9-9138-F86964AB23AF}" type="datetimeFigureOut">
              <a:rPr lang="en-GB" smtClean="0"/>
              <a:t>08/09/2026</a:t>
            </a:fld>
            <a:endParaRPr lang="en-GB"/>
          </a:p>
        </p:txBody>
      </p:sp>
      <p:sp>
        <p:nvSpPr>
          <p:cNvPr id="8" name="Footer Placeholder 7">
            <a:extLst>
              <a:ext uri="{FF2B5EF4-FFF2-40B4-BE49-F238E27FC236}">
                <a16:creationId xmlns:a16="http://schemas.microsoft.com/office/drawing/2014/main" id="{86EF1C63-AB33-4DDC-93CD-DCEE8C132D8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C0764C1-4CF2-4F7F-92A8-3E604D8B97F9}"/>
              </a:ext>
            </a:extLst>
          </p:cNvPr>
          <p:cNvSpPr>
            <a:spLocks noGrp="1"/>
          </p:cNvSpPr>
          <p:nvPr>
            <p:ph type="sldNum" sz="quarter" idx="12"/>
          </p:nvPr>
        </p:nvSpPr>
        <p:spPr/>
        <p:txBody>
          <a:bodyPr/>
          <a:lstStyle/>
          <a:p>
            <a:fld id="{6C8869A4-E604-4519-9241-23DDE11663D2}" type="slidenum">
              <a:rPr lang="en-GB" smtClean="0"/>
              <a:t>‹#›</a:t>
            </a:fld>
            <a:endParaRPr lang="en-GB"/>
          </a:p>
        </p:txBody>
      </p:sp>
    </p:spTree>
    <p:extLst>
      <p:ext uri="{BB962C8B-B14F-4D97-AF65-F5344CB8AC3E}">
        <p14:creationId xmlns:p14="http://schemas.microsoft.com/office/powerpoint/2010/main" val="305697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EA628-9519-4460-9AA6-FDA70711D0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6C01B3E-E01A-4B8A-94CC-2CD0CA5FF4FD}"/>
              </a:ext>
            </a:extLst>
          </p:cNvPr>
          <p:cNvSpPr>
            <a:spLocks noGrp="1"/>
          </p:cNvSpPr>
          <p:nvPr>
            <p:ph type="dt" sz="half" idx="10"/>
          </p:nvPr>
        </p:nvSpPr>
        <p:spPr/>
        <p:txBody>
          <a:bodyPr/>
          <a:lstStyle/>
          <a:p>
            <a:fld id="{DED974C9-DFEA-4BD9-9138-F86964AB23AF}" type="datetimeFigureOut">
              <a:rPr lang="en-GB" smtClean="0"/>
              <a:t>08/09/2026</a:t>
            </a:fld>
            <a:endParaRPr lang="en-GB"/>
          </a:p>
        </p:txBody>
      </p:sp>
      <p:sp>
        <p:nvSpPr>
          <p:cNvPr id="4" name="Footer Placeholder 3">
            <a:extLst>
              <a:ext uri="{FF2B5EF4-FFF2-40B4-BE49-F238E27FC236}">
                <a16:creationId xmlns:a16="http://schemas.microsoft.com/office/drawing/2014/main" id="{C77743D0-4357-47E2-A5C5-F905985B2D6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A74BCF8-947B-4CE2-A30E-018455772AB0}"/>
              </a:ext>
            </a:extLst>
          </p:cNvPr>
          <p:cNvSpPr>
            <a:spLocks noGrp="1"/>
          </p:cNvSpPr>
          <p:nvPr>
            <p:ph type="sldNum" sz="quarter" idx="12"/>
          </p:nvPr>
        </p:nvSpPr>
        <p:spPr/>
        <p:txBody>
          <a:bodyPr/>
          <a:lstStyle/>
          <a:p>
            <a:fld id="{6C8869A4-E604-4519-9241-23DDE11663D2}" type="slidenum">
              <a:rPr lang="en-GB" smtClean="0"/>
              <a:t>‹#›</a:t>
            </a:fld>
            <a:endParaRPr lang="en-GB"/>
          </a:p>
        </p:txBody>
      </p:sp>
    </p:spTree>
    <p:extLst>
      <p:ext uri="{BB962C8B-B14F-4D97-AF65-F5344CB8AC3E}">
        <p14:creationId xmlns:p14="http://schemas.microsoft.com/office/powerpoint/2010/main" val="3517320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51B68C-9B31-468E-AFC8-687FAAEB5C3B}"/>
              </a:ext>
            </a:extLst>
          </p:cNvPr>
          <p:cNvSpPr>
            <a:spLocks noGrp="1"/>
          </p:cNvSpPr>
          <p:nvPr>
            <p:ph type="dt" sz="half" idx="10"/>
          </p:nvPr>
        </p:nvSpPr>
        <p:spPr/>
        <p:txBody>
          <a:bodyPr/>
          <a:lstStyle/>
          <a:p>
            <a:fld id="{DED974C9-DFEA-4BD9-9138-F86964AB23AF}" type="datetimeFigureOut">
              <a:rPr lang="en-GB" smtClean="0"/>
              <a:t>08/09/2026</a:t>
            </a:fld>
            <a:endParaRPr lang="en-GB"/>
          </a:p>
        </p:txBody>
      </p:sp>
      <p:sp>
        <p:nvSpPr>
          <p:cNvPr id="3" name="Footer Placeholder 2">
            <a:extLst>
              <a:ext uri="{FF2B5EF4-FFF2-40B4-BE49-F238E27FC236}">
                <a16:creationId xmlns:a16="http://schemas.microsoft.com/office/drawing/2014/main" id="{E95088CC-0E89-411B-B889-519EC994526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38ADEBA-0842-48B1-B7D3-56076559EB5D}"/>
              </a:ext>
            </a:extLst>
          </p:cNvPr>
          <p:cNvSpPr>
            <a:spLocks noGrp="1"/>
          </p:cNvSpPr>
          <p:nvPr>
            <p:ph type="sldNum" sz="quarter" idx="12"/>
          </p:nvPr>
        </p:nvSpPr>
        <p:spPr/>
        <p:txBody>
          <a:bodyPr/>
          <a:lstStyle/>
          <a:p>
            <a:fld id="{6C8869A4-E604-4519-9241-23DDE11663D2}" type="slidenum">
              <a:rPr lang="en-GB" smtClean="0"/>
              <a:t>‹#›</a:t>
            </a:fld>
            <a:endParaRPr lang="en-GB"/>
          </a:p>
        </p:txBody>
      </p:sp>
    </p:spTree>
    <p:extLst>
      <p:ext uri="{BB962C8B-B14F-4D97-AF65-F5344CB8AC3E}">
        <p14:creationId xmlns:p14="http://schemas.microsoft.com/office/powerpoint/2010/main" val="1859121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11BF4-AA3C-49A7-8BBA-9E48227412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FFBCAC8-EC3A-40FD-8636-75FBEBEA6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A767F14-B9E0-4EF5-A02E-F4DB236C17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29F53C6-B65C-4D90-912F-79F70CA4BEDF}"/>
              </a:ext>
            </a:extLst>
          </p:cNvPr>
          <p:cNvSpPr>
            <a:spLocks noGrp="1"/>
          </p:cNvSpPr>
          <p:nvPr>
            <p:ph type="dt" sz="half" idx="10"/>
          </p:nvPr>
        </p:nvSpPr>
        <p:spPr/>
        <p:txBody>
          <a:bodyPr/>
          <a:lstStyle/>
          <a:p>
            <a:fld id="{DED974C9-DFEA-4BD9-9138-F86964AB23AF}" type="datetimeFigureOut">
              <a:rPr lang="en-GB" smtClean="0"/>
              <a:t>08/09/2026</a:t>
            </a:fld>
            <a:endParaRPr lang="en-GB"/>
          </a:p>
        </p:txBody>
      </p:sp>
      <p:sp>
        <p:nvSpPr>
          <p:cNvPr id="6" name="Footer Placeholder 5">
            <a:extLst>
              <a:ext uri="{FF2B5EF4-FFF2-40B4-BE49-F238E27FC236}">
                <a16:creationId xmlns:a16="http://schemas.microsoft.com/office/drawing/2014/main" id="{8D88C10F-37F6-452E-BA5B-86EFC7BD45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1806839-4311-4D29-9BB2-09EDFC610507}"/>
              </a:ext>
            </a:extLst>
          </p:cNvPr>
          <p:cNvSpPr>
            <a:spLocks noGrp="1"/>
          </p:cNvSpPr>
          <p:nvPr>
            <p:ph type="sldNum" sz="quarter" idx="12"/>
          </p:nvPr>
        </p:nvSpPr>
        <p:spPr/>
        <p:txBody>
          <a:bodyPr/>
          <a:lstStyle/>
          <a:p>
            <a:fld id="{6C8869A4-E604-4519-9241-23DDE11663D2}" type="slidenum">
              <a:rPr lang="en-GB" smtClean="0"/>
              <a:t>‹#›</a:t>
            </a:fld>
            <a:endParaRPr lang="en-GB"/>
          </a:p>
        </p:txBody>
      </p:sp>
    </p:spTree>
    <p:extLst>
      <p:ext uri="{BB962C8B-B14F-4D97-AF65-F5344CB8AC3E}">
        <p14:creationId xmlns:p14="http://schemas.microsoft.com/office/powerpoint/2010/main" val="1686864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EDEC3-3FB0-425B-B4E8-F235A4A503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BC29121-7A6C-40C0-900B-C95BBB888B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C0FF1D4-4654-4F5B-A60B-DA68A7DB16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CFA741-CCF6-4ADB-9318-A311F4D43C30}"/>
              </a:ext>
            </a:extLst>
          </p:cNvPr>
          <p:cNvSpPr>
            <a:spLocks noGrp="1"/>
          </p:cNvSpPr>
          <p:nvPr>
            <p:ph type="dt" sz="half" idx="10"/>
          </p:nvPr>
        </p:nvSpPr>
        <p:spPr/>
        <p:txBody>
          <a:bodyPr/>
          <a:lstStyle/>
          <a:p>
            <a:fld id="{DED974C9-DFEA-4BD9-9138-F86964AB23AF}" type="datetimeFigureOut">
              <a:rPr lang="en-GB" smtClean="0"/>
              <a:t>08/09/2026</a:t>
            </a:fld>
            <a:endParaRPr lang="en-GB"/>
          </a:p>
        </p:txBody>
      </p:sp>
      <p:sp>
        <p:nvSpPr>
          <p:cNvPr id="6" name="Footer Placeholder 5">
            <a:extLst>
              <a:ext uri="{FF2B5EF4-FFF2-40B4-BE49-F238E27FC236}">
                <a16:creationId xmlns:a16="http://schemas.microsoft.com/office/drawing/2014/main" id="{D7D7749D-393A-402F-970A-F274F31BEF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276FE9-2413-49E5-BD20-824064BC86EB}"/>
              </a:ext>
            </a:extLst>
          </p:cNvPr>
          <p:cNvSpPr>
            <a:spLocks noGrp="1"/>
          </p:cNvSpPr>
          <p:nvPr>
            <p:ph type="sldNum" sz="quarter" idx="12"/>
          </p:nvPr>
        </p:nvSpPr>
        <p:spPr/>
        <p:txBody>
          <a:bodyPr/>
          <a:lstStyle/>
          <a:p>
            <a:fld id="{6C8869A4-E604-4519-9241-23DDE11663D2}" type="slidenum">
              <a:rPr lang="en-GB" smtClean="0"/>
              <a:t>‹#›</a:t>
            </a:fld>
            <a:endParaRPr lang="en-GB"/>
          </a:p>
        </p:txBody>
      </p:sp>
    </p:spTree>
    <p:extLst>
      <p:ext uri="{BB962C8B-B14F-4D97-AF65-F5344CB8AC3E}">
        <p14:creationId xmlns:p14="http://schemas.microsoft.com/office/powerpoint/2010/main" val="2626305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4C9DF-F760-4422-9651-6E195CD6987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CED1B2-F12D-4352-B688-68462046F59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2DC4BB-79D1-4064-9587-7995108027A5}"/>
              </a:ext>
            </a:extLst>
          </p:cNvPr>
          <p:cNvSpPr>
            <a:spLocks noGrp="1"/>
          </p:cNvSpPr>
          <p:nvPr>
            <p:ph type="dt" sz="half" idx="10"/>
          </p:nvPr>
        </p:nvSpPr>
        <p:spPr/>
        <p:txBody>
          <a:bodyPr/>
          <a:lstStyle/>
          <a:p>
            <a:fld id="{DED974C9-DFEA-4BD9-9138-F86964AB23AF}" type="datetimeFigureOut">
              <a:rPr lang="en-GB" smtClean="0"/>
              <a:t>08/09/2026</a:t>
            </a:fld>
            <a:endParaRPr lang="en-GB"/>
          </a:p>
        </p:txBody>
      </p:sp>
      <p:sp>
        <p:nvSpPr>
          <p:cNvPr id="5" name="Footer Placeholder 4">
            <a:extLst>
              <a:ext uri="{FF2B5EF4-FFF2-40B4-BE49-F238E27FC236}">
                <a16:creationId xmlns:a16="http://schemas.microsoft.com/office/drawing/2014/main" id="{1A419BB2-6471-4FE6-86F6-9A1142B5A6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7D27DC-F834-4F03-A0EF-EFE8901C706C}"/>
              </a:ext>
            </a:extLst>
          </p:cNvPr>
          <p:cNvSpPr>
            <a:spLocks noGrp="1"/>
          </p:cNvSpPr>
          <p:nvPr>
            <p:ph type="sldNum" sz="quarter" idx="12"/>
          </p:nvPr>
        </p:nvSpPr>
        <p:spPr/>
        <p:txBody>
          <a:bodyPr/>
          <a:lstStyle/>
          <a:p>
            <a:fld id="{6C8869A4-E604-4519-9241-23DDE11663D2}" type="slidenum">
              <a:rPr lang="en-GB" smtClean="0"/>
              <a:t>‹#›</a:t>
            </a:fld>
            <a:endParaRPr lang="en-GB"/>
          </a:p>
        </p:txBody>
      </p:sp>
    </p:spTree>
    <p:extLst>
      <p:ext uri="{BB962C8B-B14F-4D97-AF65-F5344CB8AC3E}">
        <p14:creationId xmlns:p14="http://schemas.microsoft.com/office/powerpoint/2010/main" val="312621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4A70BF-3500-4804-B1E7-7BAB082C18B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C65F94D-0C47-455B-B411-B0DE2B43B6F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B319C2-4FCC-41EE-8B85-52F1AE9B6370}"/>
              </a:ext>
            </a:extLst>
          </p:cNvPr>
          <p:cNvSpPr>
            <a:spLocks noGrp="1"/>
          </p:cNvSpPr>
          <p:nvPr>
            <p:ph type="dt" sz="half" idx="10"/>
          </p:nvPr>
        </p:nvSpPr>
        <p:spPr/>
        <p:txBody>
          <a:bodyPr/>
          <a:lstStyle/>
          <a:p>
            <a:fld id="{DED974C9-DFEA-4BD9-9138-F86964AB23AF}" type="datetimeFigureOut">
              <a:rPr lang="en-GB" smtClean="0"/>
              <a:t>08/09/2026</a:t>
            </a:fld>
            <a:endParaRPr lang="en-GB"/>
          </a:p>
        </p:txBody>
      </p:sp>
      <p:sp>
        <p:nvSpPr>
          <p:cNvPr id="5" name="Footer Placeholder 4">
            <a:extLst>
              <a:ext uri="{FF2B5EF4-FFF2-40B4-BE49-F238E27FC236}">
                <a16:creationId xmlns:a16="http://schemas.microsoft.com/office/drawing/2014/main" id="{9B2B7D93-9AF4-4D45-B292-1B5303AFAA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1015E9-8AED-4114-9AD4-8B6F1EEB58E0}"/>
              </a:ext>
            </a:extLst>
          </p:cNvPr>
          <p:cNvSpPr>
            <a:spLocks noGrp="1"/>
          </p:cNvSpPr>
          <p:nvPr>
            <p:ph type="sldNum" sz="quarter" idx="12"/>
          </p:nvPr>
        </p:nvSpPr>
        <p:spPr/>
        <p:txBody>
          <a:bodyPr/>
          <a:lstStyle/>
          <a:p>
            <a:fld id="{6C8869A4-E604-4519-9241-23DDE11663D2}" type="slidenum">
              <a:rPr lang="en-GB" smtClean="0"/>
              <a:t>‹#›</a:t>
            </a:fld>
            <a:endParaRPr lang="en-GB"/>
          </a:p>
        </p:txBody>
      </p:sp>
    </p:spTree>
    <p:extLst>
      <p:ext uri="{BB962C8B-B14F-4D97-AF65-F5344CB8AC3E}">
        <p14:creationId xmlns:p14="http://schemas.microsoft.com/office/powerpoint/2010/main" val="4156410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835AB4-E00C-45C2-90AE-91BE5E34EB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1BE1C87-D8EF-4252-92AB-8FDB8DCE84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332314-D97B-40AB-BA7E-941C37E4F1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D974C9-DFEA-4BD9-9138-F86964AB23AF}" type="datetimeFigureOut">
              <a:rPr lang="en-GB" smtClean="0"/>
              <a:t>08/09/2026</a:t>
            </a:fld>
            <a:endParaRPr lang="en-GB"/>
          </a:p>
        </p:txBody>
      </p:sp>
      <p:sp>
        <p:nvSpPr>
          <p:cNvPr id="5" name="Footer Placeholder 4">
            <a:extLst>
              <a:ext uri="{FF2B5EF4-FFF2-40B4-BE49-F238E27FC236}">
                <a16:creationId xmlns:a16="http://schemas.microsoft.com/office/drawing/2014/main" id="{DA0A5C6B-D65E-4B79-B5B2-A265CEE374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C3DE2CE-9494-4CEF-B3DF-9E90B417FE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8869A4-E604-4519-9241-23DDE11663D2}" type="slidenum">
              <a:rPr lang="en-GB" smtClean="0"/>
              <a:t>‹#›</a:t>
            </a:fld>
            <a:endParaRPr lang="en-GB"/>
          </a:p>
        </p:txBody>
      </p:sp>
    </p:spTree>
    <p:extLst>
      <p:ext uri="{BB962C8B-B14F-4D97-AF65-F5344CB8AC3E}">
        <p14:creationId xmlns:p14="http://schemas.microsoft.com/office/powerpoint/2010/main" val="2627312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www.jca-adventure.co.uk/parents-hub/" TargetMode="External"/><Relationship Id="rId2" Type="http://schemas.openxmlformats.org/officeDocument/2006/relationships/hyperlink" Target="https://www.pgl.co.uk/en-gb/school-trips/resources/parent-guide/about"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downside-primary.co.uk/Year-5-Condover-Hal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2652A94-5C12-4772-A5F4-0AEC06137D13}"/>
              </a:ext>
            </a:extLst>
          </p:cNvPr>
          <p:cNvSpPr txBox="1"/>
          <p:nvPr/>
        </p:nvSpPr>
        <p:spPr>
          <a:xfrm>
            <a:off x="1120117" y="1593253"/>
            <a:ext cx="9951763" cy="1569660"/>
          </a:xfrm>
          <a:prstGeom prst="rect">
            <a:avLst/>
          </a:prstGeom>
          <a:noFill/>
        </p:spPr>
        <p:txBody>
          <a:bodyPr wrap="none" rtlCol="0">
            <a:spAutoFit/>
          </a:bodyPr>
          <a:lstStyle/>
          <a:p>
            <a:pPr algn="ctr"/>
            <a:r>
              <a:rPr lang="en-GB" sz="4800" dirty="0"/>
              <a:t>CONDOVER HALL RESIDENTIAL</a:t>
            </a:r>
          </a:p>
          <a:p>
            <a:pPr algn="ctr"/>
            <a:r>
              <a:rPr lang="en-GB" sz="4800" dirty="0"/>
              <a:t>Friday 16th –Sunday 18</a:t>
            </a:r>
            <a:r>
              <a:rPr lang="en-GB" sz="4800" baseline="30000" dirty="0"/>
              <a:t>th</a:t>
            </a:r>
            <a:r>
              <a:rPr lang="en-GB" sz="4800" dirty="0"/>
              <a:t> October 2026</a:t>
            </a:r>
          </a:p>
        </p:txBody>
      </p:sp>
      <p:pic>
        <p:nvPicPr>
          <p:cNvPr id="2" name="Picture 1">
            <a:extLst>
              <a:ext uri="{FF2B5EF4-FFF2-40B4-BE49-F238E27FC236}">
                <a16:creationId xmlns:a16="http://schemas.microsoft.com/office/drawing/2014/main" id="{2D25D988-E048-4278-92E6-BAB8D1285862}"/>
              </a:ext>
            </a:extLst>
          </p:cNvPr>
          <p:cNvPicPr>
            <a:picLocks noChangeAspect="1"/>
          </p:cNvPicPr>
          <p:nvPr/>
        </p:nvPicPr>
        <p:blipFill>
          <a:blip r:embed="rId2"/>
          <a:stretch>
            <a:fillRect/>
          </a:stretch>
        </p:blipFill>
        <p:spPr>
          <a:xfrm>
            <a:off x="1285873" y="3162913"/>
            <a:ext cx="4810125" cy="3399252"/>
          </a:xfrm>
          <a:prstGeom prst="rect">
            <a:avLst/>
          </a:prstGeom>
        </p:spPr>
      </p:pic>
      <p:pic>
        <p:nvPicPr>
          <p:cNvPr id="3" name="Picture 2">
            <a:extLst>
              <a:ext uri="{FF2B5EF4-FFF2-40B4-BE49-F238E27FC236}">
                <a16:creationId xmlns:a16="http://schemas.microsoft.com/office/drawing/2014/main" id="{D29C1C0F-68F2-4809-B90A-3CCFF1726E8E}"/>
              </a:ext>
            </a:extLst>
          </p:cNvPr>
          <p:cNvPicPr>
            <a:picLocks noChangeAspect="1"/>
          </p:cNvPicPr>
          <p:nvPr/>
        </p:nvPicPr>
        <p:blipFill>
          <a:blip r:embed="rId3"/>
          <a:stretch>
            <a:fillRect/>
          </a:stretch>
        </p:blipFill>
        <p:spPr>
          <a:xfrm>
            <a:off x="6261754" y="3162913"/>
            <a:ext cx="4572000" cy="3429000"/>
          </a:xfrm>
          <a:prstGeom prst="rect">
            <a:avLst/>
          </a:prstGeom>
        </p:spPr>
      </p:pic>
      <p:pic>
        <p:nvPicPr>
          <p:cNvPr id="1026" name="Picture 2" descr="JCA Adventure (@JCAAdventure) • Facebook">
            <a:extLst>
              <a:ext uri="{FF2B5EF4-FFF2-40B4-BE49-F238E27FC236}">
                <a16:creationId xmlns:a16="http://schemas.microsoft.com/office/drawing/2014/main" id="{4AA6A175-BDC4-49A6-9055-D193A766EC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4707" y="29748"/>
            <a:ext cx="1474601" cy="1474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8690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8" name="vidssave.com A day in the life at Condover Hall 360P">
            <a:hlinkClick r:id="" action="ppaction://media"/>
            <a:extLst>
              <a:ext uri="{FF2B5EF4-FFF2-40B4-BE49-F238E27FC236}">
                <a16:creationId xmlns:a16="http://schemas.microsoft.com/office/drawing/2014/main" id="{D08ACD10-4695-4E76-9711-D988807E1DA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5788" y="461681"/>
            <a:ext cx="10847294" cy="6101603"/>
          </a:xfrm>
          <a:prstGeom prst="rect">
            <a:avLst/>
          </a:prstGeom>
        </p:spPr>
      </p:pic>
    </p:spTree>
    <p:extLst>
      <p:ext uri="{BB962C8B-B14F-4D97-AF65-F5344CB8AC3E}">
        <p14:creationId xmlns:p14="http://schemas.microsoft.com/office/powerpoint/2010/main" val="325139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6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8C5CAD-A201-4D9E-BDA9-1255F85C2491}"/>
              </a:ext>
            </a:extLst>
          </p:cNvPr>
          <p:cNvSpPr/>
          <p:nvPr/>
        </p:nvSpPr>
        <p:spPr>
          <a:xfrm>
            <a:off x="480531" y="3846673"/>
            <a:ext cx="10529047" cy="2308324"/>
          </a:xfrm>
          <a:prstGeom prst="rect">
            <a:avLst/>
          </a:prstGeom>
        </p:spPr>
        <p:txBody>
          <a:bodyPr wrap="square">
            <a:spAutoFit/>
          </a:bodyPr>
          <a:lstStyle/>
          <a:p>
            <a:endParaRPr lang="en-GB" dirty="0">
              <a:hlinkClick r:id="rId2"/>
            </a:endParaRPr>
          </a:p>
          <a:p>
            <a:r>
              <a:rPr lang="en-GB" dirty="0">
                <a:hlinkClick r:id="rId3"/>
              </a:rPr>
              <a:t>https://www.jca-adventure.co.uk/parents-hub/</a:t>
            </a:r>
            <a:r>
              <a:rPr lang="en-GB" dirty="0"/>
              <a:t> </a:t>
            </a:r>
          </a:p>
          <a:p>
            <a:endParaRPr lang="en-GB" dirty="0"/>
          </a:p>
          <a:p>
            <a:r>
              <a:rPr lang="en-GB" dirty="0"/>
              <a:t>All of the following information can also be found on the schools website using the following link.</a:t>
            </a:r>
          </a:p>
          <a:p>
            <a:endParaRPr lang="en-GB" dirty="0"/>
          </a:p>
          <a:p>
            <a:r>
              <a:rPr lang="en-GB" dirty="0">
                <a:hlinkClick r:id="rId4"/>
              </a:rPr>
              <a:t>https://www.downside-primary.co.uk/Year-5-Condover-Hall/</a:t>
            </a:r>
            <a:r>
              <a:rPr lang="en-GB" dirty="0"/>
              <a:t> </a:t>
            </a:r>
          </a:p>
          <a:p>
            <a:endParaRPr lang="en-GB" dirty="0"/>
          </a:p>
          <a:p>
            <a:r>
              <a:rPr lang="en-GB" dirty="0"/>
              <a:t>Emergency Contact: Condover Hall 01743 874932</a:t>
            </a:r>
          </a:p>
        </p:txBody>
      </p:sp>
      <p:pic>
        <p:nvPicPr>
          <p:cNvPr id="2" name="Picture 1">
            <a:extLst>
              <a:ext uri="{FF2B5EF4-FFF2-40B4-BE49-F238E27FC236}">
                <a16:creationId xmlns:a16="http://schemas.microsoft.com/office/drawing/2014/main" id="{7B476BA4-D2EE-4877-8A76-762D401BE22F}"/>
              </a:ext>
            </a:extLst>
          </p:cNvPr>
          <p:cNvPicPr>
            <a:picLocks noChangeAspect="1"/>
          </p:cNvPicPr>
          <p:nvPr/>
        </p:nvPicPr>
        <p:blipFill>
          <a:blip r:embed="rId5"/>
          <a:stretch>
            <a:fillRect/>
          </a:stretch>
        </p:blipFill>
        <p:spPr>
          <a:xfrm>
            <a:off x="4371353" y="250478"/>
            <a:ext cx="2747402" cy="2747402"/>
          </a:xfrm>
          <a:prstGeom prst="rect">
            <a:avLst/>
          </a:prstGeom>
        </p:spPr>
      </p:pic>
    </p:spTree>
    <p:extLst>
      <p:ext uri="{BB962C8B-B14F-4D97-AF65-F5344CB8AC3E}">
        <p14:creationId xmlns:p14="http://schemas.microsoft.com/office/powerpoint/2010/main" val="130194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7FD84B-0ECD-4EBE-8395-81220DDA32FF}"/>
              </a:ext>
            </a:extLst>
          </p:cNvPr>
          <p:cNvSpPr txBox="1"/>
          <p:nvPr/>
        </p:nvSpPr>
        <p:spPr>
          <a:xfrm flipH="1">
            <a:off x="116539" y="147917"/>
            <a:ext cx="11681013" cy="7817525"/>
          </a:xfrm>
          <a:prstGeom prst="rect">
            <a:avLst/>
          </a:prstGeom>
          <a:noFill/>
        </p:spPr>
        <p:txBody>
          <a:bodyPr wrap="square" rtlCol="0">
            <a:spAutoFit/>
          </a:bodyPr>
          <a:lstStyle/>
          <a:p>
            <a:pPr algn="ctr"/>
            <a:r>
              <a:rPr lang="en-GB" sz="2800" u="sng" dirty="0"/>
              <a:t>Itinerary</a:t>
            </a:r>
          </a:p>
          <a:p>
            <a:pPr algn="ctr"/>
            <a:endParaRPr lang="en-GB" sz="2800" u="sng" dirty="0"/>
          </a:p>
          <a:p>
            <a:r>
              <a:rPr lang="en-GB" sz="2800" u="sng" dirty="0"/>
              <a:t>Friday 16</a:t>
            </a:r>
            <a:r>
              <a:rPr lang="en-GB" sz="2800" u="sng" baseline="30000" dirty="0"/>
              <a:t>th</a:t>
            </a:r>
            <a:r>
              <a:rPr lang="en-GB" sz="2800" u="sng" dirty="0"/>
              <a:t> October</a:t>
            </a:r>
          </a:p>
          <a:p>
            <a:endParaRPr lang="en-GB" sz="2800" u="sng" dirty="0"/>
          </a:p>
          <a:p>
            <a:pPr marL="457200" indent="-457200">
              <a:buFont typeface="Arial" panose="020B0604020202020204" pitchFamily="34" charset="0"/>
              <a:buChar char="•"/>
            </a:pPr>
            <a:r>
              <a:rPr lang="en-GB" sz="2800" dirty="0"/>
              <a:t>Arrive at school 8:45am and drop luggage into the family room.*</a:t>
            </a:r>
          </a:p>
          <a:p>
            <a:pPr marL="457200" indent="-457200">
              <a:buFont typeface="Arial" panose="020B0604020202020204" pitchFamily="34" charset="0"/>
              <a:buChar char="•"/>
            </a:pPr>
            <a:r>
              <a:rPr lang="en-GB" sz="2800" dirty="0"/>
              <a:t>Children to come to school in active wear- ready for the first activity!</a:t>
            </a:r>
          </a:p>
          <a:p>
            <a:pPr marL="457200" indent="-457200">
              <a:buFont typeface="Arial" panose="020B0604020202020204" pitchFamily="34" charset="0"/>
              <a:buChar char="•"/>
            </a:pPr>
            <a:r>
              <a:rPr lang="en-GB" sz="2800" dirty="0"/>
              <a:t>Children will then register in class as normal and spend the morning in class.</a:t>
            </a:r>
          </a:p>
          <a:p>
            <a:pPr marL="457200" indent="-457200">
              <a:buFont typeface="Arial" panose="020B0604020202020204" pitchFamily="34" charset="0"/>
              <a:buChar char="•"/>
            </a:pPr>
            <a:r>
              <a:rPr lang="en-GB" sz="2800" dirty="0"/>
              <a:t>All children will have lunch at school.</a:t>
            </a:r>
          </a:p>
          <a:p>
            <a:pPr marL="457200" indent="-457200">
              <a:buFont typeface="Arial" panose="020B0604020202020204" pitchFamily="34" charset="0"/>
              <a:buChar char="•"/>
            </a:pPr>
            <a:r>
              <a:rPr lang="en-GB" sz="2800" dirty="0"/>
              <a:t>1:30pm board the minibus and depart school around1:15pm</a:t>
            </a:r>
          </a:p>
          <a:p>
            <a:pPr marL="457200" indent="-457200">
              <a:buFont typeface="Arial" panose="020B0604020202020204" pitchFamily="34" charset="0"/>
              <a:buChar char="•"/>
            </a:pPr>
            <a:r>
              <a:rPr lang="en-GB" sz="2800" dirty="0"/>
              <a:t>Journey is approximately 2hrs 15min so arrive at venue at 3:30pm.</a:t>
            </a:r>
          </a:p>
          <a:p>
            <a:pPr marL="457200" indent="-457200">
              <a:buFont typeface="Arial" panose="020B0604020202020204" pitchFamily="34" charset="0"/>
              <a:buChar char="•"/>
            </a:pPr>
            <a:endParaRPr lang="en-GB" sz="2800" dirty="0"/>
          </a:p>
          <a:p>
            <a:r>
              <a:rPr lang="en-GB" sz="2800" u="sng" dirty="0"/>
              <a:t>Sunday 18</a:t>
            </a:r>
            <a:r>
              <a:rPr lang="en-GB" sz="2800" u="sng" baseline="30000" dirty="0"/>
              <a:t>th</a:t>
            </a:r>
            <a:r>
              <a:rPr lang="en-GB" sz="2800" u="sng" dirty="0"/>
              <a:t> October</a:t>
            </a:r>
          </a:p>
          <a:p>
            <a:endParaRPr lang="en-GB" sz="2800" u="sng" dirty="0"/>
          </a:p>
          <a:p>
            <a:pPr marL="457200" indent="-457200">
              <a:buFont typeface="Arial" panose="020B0604020202020204" pitchFamily="34" charset="0"/>
              <a:buChar char="•"/>
            </a:pPr>
            <a:r>
              <a:rPr lang="en-GB" sz="2800" dirty="0"/>
              <a:t>Pack up and leave venue at 1:30pm and get back to school at 4pm*</a:t>
            </a:r>
          </a:p>
          <a:p>
            <a:r>
              <a:rPr lang="en-GB" sz="2800" dirty="0"/>
              <a:t>       (All children must be collected by an adult)</a:t>
            </a:r>
          </a:p>
          <a:p>
            <a:pPr marL="457200" indent="-457200">
              <a:buFont typeface="Arial" panose="020B0604020202020204" pitchFamily="34" charset="0"/>
              <a:buChar char="•"/>
            </a:pPr>
            <a:endParaRPr lang="en-GB" sz="2800" dirty="0"/>
          </a:p>
          <a:p>
            <a:pPr algn="ctr"/>
            <a:endParaRPr lang="en-GB" u="sng" dirty="0"/>
          </a:p>
          <a:p>
            <a:pPr algn="ctr"/>
            <a:r>
              <a:rPr lang="en-GB" u="sng" dirty="0"/>
              <a:t> </a:t>
            </a:r>
          </a:p>
          <a:p>
            <a:pPr algn="ctr"/>
            <a:endParaRPr lang="en-GB" dirty="0"/>
          </a:p>
        </p:txBody>
      </p:sp>
    </p:spTree>
    <p:extLst>
      <p:ext uri="{BB962C8B-B14F-4D97-AF65-F5344CB8AC3E}">
        <p14:creationId xmlns:p14="http://schemas.microsoft.com/office/powerpoint/2010/main" val="4185184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2CD20F-223E-459F-8CD1-146A66D2F700}"/>
              </a:ext>
            </a:extLst>
          </p:cNvPr>
          <p:cNvSpPr txBox="1"/>
          <p:nvPr/>
        </p:nvSpPr>
        <p:spPr>
          <a:xfrm flipH="1">
            <a:off x="506655" y="156881"/>
            <a:ext cx="10596282" cy="2646878"/>
          </a:xfrm>
          <a:prstGeom prst="rect">
            <a:avLst/>
          </a:prstGeom>
          <a:noFill/>
        </p:spPr>
        <p:txBody>
          <a:bodyPr wrap="square" rtlCol="0">
            <a:spAutoFit/>
          </a:bodyPr>
          <a:lstStyle/>
          <a:p>
            <a:pPr algn="ctr"/>
            <a:r>
              <a:rPr lang="en-GB" sz="2800" u="sng" dirty="0"/>
              <a:t>Itinerary at venue</a:t>
            </a:r>
          </a:p>
          <a:p>
            <a:pPr algn="ctr"/>
            <a:endParaRPr lang="en-GB" sz="2800" u="sng" dirty="0"/>
          </a:p>
          <a:p>
            <a:pPr algn="ctr"/>
            <a:endParaRPr lang="en-GB" sz="2800" u="sng" dirty="0"/>
          </a:p>
          <a:p>
            <a:pPr algn="ctr"/>
            <a:endParaRPr lang="en-GB" sz="2800" u="sng" dirty="0"/>
          </a:p>
          <a:p>
            <a:pPr algn="ctr"/>
            <a:endParaRPr lang="en-GB" u="sng" dirty="0"/>
          </a:p>
          <a:p>
            <a:pPr algn="ctr"/>
            <a:r>
              <a:rPr lang="en-GB" u="sng" dirty="0"/>
              <a:t> </a:t>
            </a:r>
          </a:p>
          <a:p>
            <a:pPr algn="ctr"/>
            <a:endParaRPr lang="en-GB" dirty="0"/>
          </a:p>
        </p:txBody>
      </p:sp>
      <p:sp>
        <p:nvSpPr>
          <p:cNvPr id="4" name="TextBox 3">
            <a:extLst>
              <a:ext uri="{FF2B5EF4-FFF2-40B4-BE49-F238E27FC236}">
                <a16:creationId xmlns:a16="http://schemas.microsoft.com/office/drawing/2014/main" id="{FD6DE0F8-6987-4C1B-9D4A-F2856111A755}"/>
              </a:ext>
            </a:extLst>
          </p:cNvPr>
          <p:cNvSpPr txBox="1"/>
          <p:nvPr/>
        </p:nvSpPr>
        <p:spPr>
          <a:xfrm>
            <a:off x="192890" y="1026459"/>
            <a:ext cx="11806219" cy="5847755"/>
          </a:xfrm>
          <a:prstGeom prst="rect">
            <a:avLst/>
          </a:prstGeom>
          <a:noFill/>
        </p:spPr>
        <p:txBody>
          <a:bodyPr wrap="square" rtlCol="0">
            <a:spAutoFit/>
          </a:bodyPr>
          <a:lstStyle/>
          <a:p>
            <a:endParaRPr lang="en-GB" dirty="0"/>
          </a:p>
          <a:p>
            <a:pPr marL="285750" indent="-285750">
              <a:buFont typeface="Arial" panose="020B0604020202020204" pitchFamily="34" charset="0"/>
              <a:buChar char="•"/>
            </a:pPr>
            <a:r>
              <a:rPr lang="en-GB" sz="2000" dirty="0"/>
              <a:t>All activities are run by qualified JCA members of staff and follow all safety guidance and rules. </a:t>
            </a:r>
          </a:p>
          <a:p>
            <a:pPr marL="285750" indent="-285750">
              <a:buFont typeface="Arial" panose="020B0604020202020204" pitchFamily="34" charset="0"/>
              <a:buChar char="•"/>
            </a:pPr>
            <a:r>
              <a:rPr lang="en-GB" sz="2000" dirty="0"/>
              <a:t>Downside staff will be with the children at all times.</a:t>
            </a:r>
          </a:p>
          <a:p>
            <a:pPr marL="285750" indent="-285750">
              <a:buFont typeface="Arial" panose="020B0604020202020204" pitchFamily="34" charset="0"/>
              <a:buChar char="•"/>
            </a:pPr>
            <a:r>
              <a:rPr lang="en-GB" sz="2000" dirty="0"/>
              <a:t>All activities are challenge by choice meaning that children are given the opportunity to participate to a level they feel comfortable.</a:t>
            </a:r>
          </a:p>
          <a:p>
            <a:pPr marL="285750" indent="-285750">
              <a:buFont typeface="Arial" panose="020B0604020202020204" pitchFamily="34" charset="0"/>
              <a:buChar char="•"/>
            </a:pPr>
            <a:r>
              <a:rPr lang="en-GB" sz="2000" dirty="0"/>
              <a:t>Please ensure that you child has a named water bottle and will need a long sleeve top and coat for all activities. </a:t>
            </a:r>
          </a:p>
          <a:p>
            <a:pPr marL="285750" indent="-285750">
              <a:buFont typeface="Arial" panose="020B0604020202020204" pitchFamily="34" charset="0"/>
              <a:buChar char="•"/>
            </a:pPr>
            <a:r>
              <a:rPr lang="en-GB" sz="2000" dirty="0"/>
              <a:t>Although we will put children in their groups we will ensure that they are with friends. It will be mixed groups.</a:t>
            </a:r>
          </a:p>
          <a:p>
            <a:pPr marL="285750" indent="-285750">
              <a:buFont typeface="Arial" panose="020B0604020202020204" pitchFamily="34" charset="0"/>
              <a:buChar char="•"/>
            </a:pPr>
            <a:r>
              <a:rPr lang="en-GB" sz="2000" dirty="0"/>
              <a:t>Between 8:45pm and 9am the next morning staff will be looked after by Downside staff.</a:t>
            </a:r>
          </a:p>
          <a:p>
            <a:pPr marL="285750" indent="-285750">
              <a:buFont typeface="Arial" panose="020B0604020202020204" pitchFamily="34" charset="0"/>
              <a:buChar char="•"/>
            </a:pPr>
            <a:r>
              <a:rPr lang="en-GB" sz="2000" dirty="0"/>
              <a:t>The children are NOT doing any water activities- so will not need any swimming kit.</a:t>
            </a:r>
          </a:p>
          <a:p>
            <a:pPr marL="285750" indent="-285750">
              <a:buFont typeface="Arial" panose="020B0604020202020204" pitchFamily="34" charset="0"/>
              <a:buChar char="•"/>
            </a:pPr>
            <a:endParaRPr lang="en-GB" sz="2000" dirty="0"/>
          </a:p>
          <a:p>
            <a:pPr algn="ctr"/>
            <a:r>
              <a:rPr lang="en-GB" sz="2000" u="sng" dirty="0"/>
              <a:t>Activity Session Times</a:t>
            </a:r>
          </a:p>
          <a:p>
            <a:pPr marL="285750" indent="-285750" algn="ctr">
              <a:buFont typeface="Arial" panose="020B0604020202020204" pitchFamily="34" charset="0"/>
              <a:buChar char="•"/>
            </a:pPr>
            <a:r>
              <a:rPr lang="en-GB" sz="2000" dirty="0"/>
              <a:t>• Morning Session One: 9am-10.30am</a:t>
            </a:r>
          </a:p>
          <a:p>
            <a:pPr marL="285750" indent="-285750" algn="ctr">
              <a:buFont typeface="Arial" panose="020B0604020202020204" pitchFamily="34" charset="0"/>
              <a:buChar char="•"/>
            </a:pPr>
            <a:r>
              <a:rPr lang="en-GB" sz="2000" dirty="0"/>
              <a:t>• Morning Session Two: 10.45am-12.15pm</a:t>
            </a:r>
          </a:p>
          <a:p>
            <a:pPr marL="285750" indent="-285750" algn="ctr">
              <a:buFont typeface="Arial" panose="020B0604020202020204" pitchFamily="34" charset="0"/>
              <a:buChar char="•"/>
            </a:pPr>
            <a:r>
              <a:rPr lang="en-GB" sz="2000" dirty="0"/>
              <a:t>• Afternoon Session Three: 2pm-3.30pm</a:t>
            </a:r>
          </a:p>
          <a:p>
            <a:pPr marL="285750" indent="-285750" algn="ctr">
              <a:buFont typeface="Arial" panose="020B0604020202020204" pitchFamily="34" charset="0"/>
              <a:buChar char="•"/>
            </a:pPr>
            <a:r>
              <a:rPr lang="en-GB" sz="2000" dirty="0"/>
              <a:t>• Afternoon Session Four: 3.45pm-5.15pm</a:t>
            </a:r>
          </a:p>
          <a:p>
            <a:pPr marL="285750" indent="-285750" algn="ctr">
              <a:buFont typeface="Arial" panose="020B0604020202020204" pitchFamily="34" charset="0"/>
              <a:buChar char="•"/>
            </a:pPr>
            <a:r>
              <a:rPr lang="en-GB" sz="2000" dirty="0"/>
              <a:t>• Evening Session: 7.15pm-8.45pm</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246347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2CD20F-223E-459F-8CD1-146A66D2F700}"/>
              </a:ext>
            </a:extLst>
          </p:cNvPr>
          <p:cNvSpPr txBox="1"/>
          <p:nvPr/>
        </p:nvSpPr>
        <p:spPr>
          <a:xfrm flipH="1">
            <a:off x="636495" y="147916"/>
            <a:ext cx="10596282" cy="3939540"/>
          </a:xfrm>
          <a:prstGeom prst="rect">
            <a:avLst/>
          </a:prstGeom>
          <a:noFill/>
        </p:spPr>
        <p:txBody>
          <a:bodyPr wrap="square" rtlCol="0">
            <a:spAutoFit/>
          </a:bodyPr>
          <a:lstStyle/>
          <a:p>
            <a:pPr algn="ctr"/>
            <a:r>
              <a:rPr lang="en-GB" sz="2800" u="sng" dirty="0"/>
              <a:t>Accommodation</a:t>
            </a:r>
          </a:p>
          <a:p>
            <a:pPr algn="ctr"/>
            <a:endParaRPr lang="en-GB" sz="2800" u="sng" dirty="0"/>
          </a:p>
          <a:p>
            <a:pPr marL="457200" indent="-457200">
              <a:buFont typeface="Arial" panose="020B0604020202020204" pitchFamily="34" charset="0"/>
              <a:buChar char="•"/>
            </a:pPr>
            <a:r>
              <a:rPr lang="en-GB" sz="2800" dirty="0"/>
              <a:t>Children will sleep in all boys or girls dorms of between 8-10 beds.</a:t>
            </a:r>
          </a:p>
          <a:p>
            <a:pPr marL="457200" indent="-457200">
              <a:buFont typeface="Arial" panose="020B0604020202020204" pitchFamily="34" charset="0"/>
              <a:buChar char="•"/>
            </a:pPr>
            <a:r>
              <a:rPr lang="en-GB" sz="2800" dirty="0"/>
              <a:t>All dorms are </a:t>
            </a:r>
            <a:r>
              <a:rPr lang="en-GB" sz="2800" dirty="0" err="1"/>
              <a:t>en</a:t>
            </a:r>
            <a:r>
              <a:rPr lang="en-GB" sz="2800" dirty="0"/>
              <a:t>-suite.</a:t>
            </a:r>
          </a:p>
          <a:p>
            <a:pPr marL="457200" indent="-457200">
              <a:buFont typeface="Arial" panose="020B0604020202020204" pitchFamily="34" charset="0"/>
              <a:buChar char="•"/>
            </a:pPr>
            <a:r>
              <a:rPr lang="en-GB" sz="2800" dirty="0"/>
              <a:t>Teachers are in separate dorms at the end of each corridor. </a:t>
            </a:r>
          </a:p>
          <a:p>
            <a:pPr marL="457200" indent="-457200">
              <a:buFont typeface="Arial" panose="020B0604020202020204" pitchFamily="34" charset="0"/>
              <a:buChar char="•"/>
            </a:pPr>
            <a:r>
              <a:rPr lang="en-GB" sz="2800" dirty="0"/>
              <a:t>Bedding* </a:t>
            </a:r>
            <a:endParaRPr lang="en-GB" sz="2800" u="sng" dirty="0"/>
          </a:p>
          <a:p>
            <a:pPr algn="ctr"/>
            <a:endParaRPr lang="en-GB" sz="2800" u="sng" dirty="0"/>
          </a:p>
          <a:p>
            <a:pPr algn="ctr"/>
            <a:endParaRPr lang="en-GB" u="sng" dirty="0"/>
          </a:p>
          <a:p>
            <a:pPr algn="ctr"/>
            <a:r>
              <a:rPr lang="en-GB" u="sng" dirty="0"/>
              <a:t> </a:t>
            </a:r>
          </a:p>
          <a:p>
            <a:pPr algn="ctr"/>
            <a:endParaRPr lang="en-GB" dirty="0"/>
          </a:p>
        </p:txBody>
      </p:sp>
      <p:pic>
        <p:nvPicPr>
          <p:cNvPr id="2052" name="Picture 4" descr="Caythorpe Court for Brigade &amp; Cadet groups">
            <a:extLst>
              <a:ext uri="{FF2B5EF4-FFF2-40B4-BE49-F238E27FC236}">
                <a16:creationId xmlns:a16="http://schemas.microsoft.com/office/drawing/2014/main" id="{6EF3363A-2C7D-4288-8A9F-E2B7B5BAEB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7929" y="2944904"/>
            <a:ext cx="6465047" cy="3636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1935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2CD20F-223E-459F-8CD1-146A66D2F700}"/>
              </a:ext>
            </a:extLst>
          </p:cNvPr>
          <p:cNvSpPr txBox="1"/>
          <p:nvPr/>
        </p:nvSpPr>
        <p:spPr>
          <a:xfrm flipH="1">
            <a:off x="797859" y="147916"/>
            <a:ext cx="10596282" cy="2523768"/>
          </a:xfrm>
          <a:prstGeom prst="rect">
            <a:avLst/>
          </a:prstGeom>
          <a:noFill/>
        </p:spPr>
        <p:txBody>
          <a:bodyPr wrap="square" rtlCol="0">
            <a:spAutoFit/>
          </a:bodyPr>
          <a:lstStyle/>
          <a:p>
            <a:pPr algn="ctr"/>
            <a:r>
              <a:rPr lang="en-GB" sz="2800" u="sng" dirty="0"/>
              <a:t>Food</a:t>
            </a:r>
          </a:p>
          <a:p>
            <a:pPr algn="ctr"/>
            <a:endParaRPr lang="en-GB" sz="2800" u="sng" dirty="0"/>
          </a:p>
          <a:p>
            <a:pPr marL="457200" indent="-457200">
              <a:buFont typeface="Arial" panose="020B0604020202020204" pitchFamily="34" charset="0"/>
              <a:buChar char="•"/>
            </a:pPr>
            <a:r>
              <a:rPr lang="en-GB" sz="2800" dirty="0"/>
              <a:t>The children will not go hungry! Please do not pack them any snacks.</a:t>
            </a:r>
          </a:p>
          <a:p>
            <a:pPr marL="457200" indent="-457200">
              <a:buFont typeface="Arial" panose="020B0604020202020204" pitchFamily="34" charset="0"/>
              <a:buChar char="•"/>
            </a:pPr>
            <a:r>
              <a:rPr lang="en-GB" sz="2800" dirty="0"/>
              <a:t>All dietary/religious needs are covered by JCA and there is a wide range of vegetarian/vegan meals. </a:t>
            </a:r>
            <a:r>
              <a:rPr lang="en-GB" u="sng" dirty="0"/>
              <a:t> </a:t>
            </a:r>
          </a:p>
          <a:p>
            <a:pPr algn="ctr"/>
            <a:endParaRPr lang="en-GB" dirty="0"/>
          </a:p>
        </p:txBody>
      </p:sp>
      <p:pic>
        <p:nvPicPr>
          <p:cNvPr id="4" name="Picture 3">
            <a:extLst>
              <a:ext uri="{FF2B5EF4-FFF2-40B4-BE49-F238E27FC236}">
                <a16:creationId xmlns:a16="http://schemas.microsoft.com/office/drawing/2014/main" id="{B00C029E-6A8A-4E4F-9C03-FAE3FCB18661}"/>
              </a:ext>
            </a:extLst>
          </p:cNvPr>
          <p:cNvPicPr>
            <a:picLocks noChangeAspect="1"/>
          </p:cNvPicPr>
          <p:nvPr/>
        </p:nvPicPr>
        <p:blipFill>
          <a:blip r:embed="rId2"/>
          <a:stretch>
            <a:fillRect/>
          </a:stretch>
        </p:blipFill>
        <p:spPr>
          <a:xfrm>
            <a:off x="4538935" y="2429436"/>
            <a:ext cx="5555628" cy="4347882"/>
          </a:xfrm>
          <a:prstGeom prst="rect">
            <a:avLst/>
          </a:prstGeom>
        </p:spPr>
      </p:pic>
    </p:spTree>
    <p:extLst>
      <p:ext uri="{BB962C8B-B14F-4D97-AF65-F5344CB8AC3E}">
        <p14:creationId xmlns:p14="http://schemas.microsoft.com/office/powerpoint/2010/main" val="2659721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2CD20F-223E-459F-8CD1-146A66D2F700}"/>
              </a:ext>
            </a:extLst>
          </p:cNvPr>
          <p:cNvSpPr txBox="1"/>
          <p:nvPr/>
        </p:nvSpPr>
        <p:spPr>
          <a:xfrm flipH="1">
            <a:off x="797859" y="147916"/>
            <a:ext cx="10596282" cy="6955750"/>
          </a:xfrm>
          <a:prstGeom prst="rect">
            <a:avLst/>
          </a:prstGeom>
          <a:noFill/>
        </p:spPr>
        <p:txBody>
          <a:bodyPr wrap="square" rtlCol="0">
            <a:spAutoFit/>
          </a:bodyPr>
          <a:lstStyle/>
          <a:p>
            <a:pPr algn="ctr"/>
            <a:r>
              <a:rPr lang="en-GB" sz="2800" u="sng" dirty="0"/>
              <a:t>Kit list</a:t>
            </a:r>
          </a:p>
          <a:p>
            <a:pPr algn="ctr"/>
            <a:endParaRPr lang="en-GB" sz="2800" u="sng" dirty="0"/>
          </a:p>
          <a:p>
            <a:pPr marL="457200" indent="-457200">
              <a:buFont typeface="Arial" panose="020B0604020202020204" pitchFamily="34" charset="0"/>
              <a:buChar char="•"/>
            </a:pPr>
            <a:r>
              <a:rPr lang="en-GB" sz="2800" dirty="0"/>
              <a:t>Keep the bags small!* Keep the bags small!!*</a:t>
            </a:r>
          </a:p>
          <a:p>
            <a:pPr marL="457200" indent="-457200">
              <a:buFont typeface="Arial" panose="020B0604020202020204" pitchFamily="34" charset="0"/>
              <a:buChar char="•"/>
            </a:pPr>
            <a:r>
              <a:rPr lang="en-GB" sz="2800" dirty="0"/>
              <a:t>The children will get muddy and dirty- avoid new clothes, expensive clothes, white!!! </a:t>
            </a:r>
          </a:p>
          <a:p>
            <a:pPr marL="457200" indent="-457200">
              <a:buFont typeface="Arial" panose="020B0604020202020204" pitchFamily="34" charset="0"/>
              <a:buChar char="•"/>
            </a:pPr>
            <a:r>
              <a:rPr lang="en-GB" sz="2800" dirty="0"/>
              <a:t>Old or cheap trainers</a:t>
            </a:r>
          </a:p>
          <a:p>
            <a:pPr marL="457200" indent="-457200">
              <a:buFont typeface="Arial" panose="020B0604020202020204" pitchFamily="34" charset="0"/>
              <a:buChar char="•"/>
            </a:pPr>
            <a:r>
              <a:rPr lang="en-GB" sz="2800" dirty="0"/>
              <a:t>Please follow the attached kit list</a:t>
            </a:r>
          </a:p>
          <a:p>
            <a:pPr marL="457200" indent="-457200">
              <a:buFont typeface="Arial" panose="020B0604020202020204" pitchFamily="34" charset="0"/>
              <a:buChar char="•"/>
            </a:pPr>
            <a:r>
              <a:rPr lang="en-GB" sz="2800" dirty="0"/>
              <a:t>Please name all clothing.</a:t>
            </a:r>
          </a:p>
          <a:p>
            <a:pPr marL="457200" indent="-457200">
              <a:buFont typeface="Arial" panose="020B0604020202020204" pitchFamily="34" charset="0"/>
              <a:buChar char="•"/>
            </a:pPr>
            <a:r>
              <a:rPr lang="en-GB" sz="2800" dirty="0"/>
              <a:t>A named water bottle</a:t>
            </a:r>
          </a:p>
          <a:p>
            <a:pPr marL="457200" indent="-457200">
              <a:buFont typeface="Arial" panose="020B0604020202020204" pitchFamily="34" charset="0"/>
              <a:buChar char="•"/>
            </a:pPr>
            <a:r>
              <a:rPr lang="en-GB" sz="2800" dirty="0"/>
              <a:t>No devices, mobile phones, no smart watches!</a:t>
            </a:r>
          </a:p>
          <a:p>
            <a:pPr marL="457200" indent="-457200">
              <a:buFont typeface="Arial" panose="020B0604020202020204" pitchFamily="34" charset="0"/>
              <a:buChar char="•"/>
            </a:pPr>
            <a:endParaRPr lang="en-GB" sz="2800" dirty="0"/>
          </a:p>
          <a:p>
            <a:pPr algn="ctr"/>
            <a:endParaRPr lang="en-GB" sz="2800" u="sng" dirty="0"/>
          </a:p>
          <a:p>
            <a:pPr algn="ctr"/>
            <a:endParaRPr lang="en-GB" sz="2800" u="sng" dirty="0"/>
          </a:p>
          <a:p>
            <a:pPr algn="ctr"/>
            <a:endParaRPr lang="en-GB" sz="2800" u="sng" dirty="0"/>
          </a:p>
          <a:p>
            <a:pPr algn="ctr"/>
            <a:endParaRPr lang="en-GB" u="sng" dirty="0"/>
          </a:p>
          <a:p>
            <a:pPr algn="ctr"/>
            <a:r>
              <a:rPr lang="en-GB" u="sng" dirty="0"/>
              <a:t> </a:t>
            </a:r>
          </a:p>
          <a:p>
            <a:pPr algn="ctr"/>
            <a:endParaRPr lang="en-GB" dirty="0"/>
          </a:p>
        </p:txBody>
      </p:sp>
      <p:sp>
        <p:nvSpPr>
          <p:cNvPr id="2" name="AutoShape 2" descr="PGL 2023 Archives - Estcots Primary School">
            <a:extLst>
              <a:ext uri="{FF2B5EF4-FFF2-40B4-BE49-F238E27FC236}">
                <a16:creationId xmlns:a16="http://schemas.microsoft.com/office/drawing/2014/main" id="{0CB2EFF1-507F-4C1C-AE20-8AA574BF22F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889852C8-D773-4542-B0EF-37471CE0907D}"/>
              </a:ext>
            </a:extLst>
          </p:cNvPr>
          <p:cNvPicPr>
            <a:picLocks noChangeAspect="1"/>
          </p:cNvPicPr>
          <p:nvPr/>
        </p:nvPicPr>
        <p:blipFill>
          <a:blip r:embed="rId2"/>
          <a:stretch>
            <a:fillRect/>
          </a:stretch>
        </p:blipFill>
        <p:spPr>
          <a:xfrm>
            <a:off x="8546352" y="2206438"/>
            <a:ext cx="3260164" cy="2445123"/>
          </a:xfrm>
          <a:prstGeom prst="rect">
            <a:avLst/>
          </a:prstGeom>
        </p:spPr>
      </p:pic>
    </p:spTree>
    <p:extLst>
      <p:ext uri="{BB962C8B-B14F-4D97-AF65-F5344CB8AC3E}">
        <p14:creationId xmlns:p14="http://schemas.microsoft.com/office/powerpoint/2010/main" val="44978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2CD20F-223E-459F-8CD1-146A66D2F700}"/>
              </a:ext>
            </a:extLst>
          </p:cNvPr>
          <p:cNvSpPr txBox="1"/>
          <p:nvPr/>
        </p:nvSpPr>
        <p:spPr>
          <a:xfrm flipH="1">
            <a:off x="797859" y="147916"/>
            <a:ext cx="10596282" cy="9971961"/>
          </a:xfrm>
          <a:prstGeom prst="rect">
            <a:avLst/>
          </a:prstGeom>
          <a:noFill/>
        </p:spPr>
        <p:txBody>
          <a:bodyPr wrap="square" rtlCol="0">
            <a:spAutoFit/>
          </a:bodyPr>
          <a:lstStyle/>
          <a:p>
            <a:pPr algn="ctr"/>
            <a:r>
              <a:rPr lang="en-GB" sz="2800" u="sng" dirty="0"/>
              <a:t>Additional Information</a:t>
            </a:r>
          </a:p>
          <a:p>
            <a:pPr algn="ctr"/>
            <a:endParaRPr lang="en-GB" sz="2800" u="sng" dirty="0"/>
          </a:p>
          <a:p>
            <a:pPr marL="457200" indent="-457200">
              <a:buFont typeface="Arial" panose="020B0604020202020204" pitchFamily="34" charset="0"/>
              <a:buChar char="•"/>
            </a:pPr>
            <a:r>
              <a:rPr lang="en-GB" sz="2800" dirty="0"/>
              <a:t>No news, is good news! We will update the schools twitter and Facebook page during the weekend- when we can!!!</a:t>
            </a:r>
          </a:p>
          <a:p>
            <a:pPr marL="457200" indent="-457200">
              <a:buFont typeface="Arial" panose="020B0604020202020204" pitchFamily="34" charset="0"/>
              <a:buChar char="•"/>
            </a:pPr>
            <a:r>
              <a:rPr lang="en-GB" sz="2800" dirty="0"/>
              <a:t>Your child will only need £10 spending money. Children will be responsible for their own money so please put in a small purse/money bag.</a:t>
            </a:r>
          </a:p>
          <a:p>
            <a:pPr marL="457200" indent="-457200">
              <a:buFont typeface="Arial" panose="020B0604020202020204" pitchFamily="34" charset="0"/>
              <a:buChar char="•"/>
            </a:pPr>
            <a:r>
              <a:rPr lang="en-GB" sz="2800" dirty="0"/>
              <a:t>Birthdays. </a:t>
            </a:r>
          </a:p>
          <a:p>
            <a:pPr marL="457200" indent="-457200">
              <a:buFont typeface="Arial" panose="020B0604020202020204" pitchFamily="34" charset="0"/>
              <a:buChar char="•"/>
            </a:pPr>
            <a:r>
              <a:rPr lang="en-GB" sz="2800" dirty="0"/>
              <a:t>Medication: </a:t>
            </a:r>
          </a:p>
          <a:p>
            <a:pPr marL="914400" lvl="1" indent="-457200">
              <a:buFont typeface="Arial" panose="020B0604020202020204" pitchFamily="34" charset="0"/>
              <a:buChar char="•"/>
            </a:pPr>
            <a:r>
              <a:rPr lang="en-GB" sz="2800" dirty="0"/>
              <a:t>If your child requires needs any medication over the weekend please bring this with you on the Friday morning and give to Mr Martin. (an additional form will be sent out before we leave)</a:t>
            </a:r>
          </a:p>
          <a:p>
            <a:pPr marL="457200" indent="-457200">
              <a:buFont typeface="Arial" panose="020B0604020202020204" pitchFamily="34" charset="0"/>
              <a:buChar char="•"/>
            </a:pPr>
            <a:r>
              <a:rPr lang="en-GB" sz="2800" dirty="0"/>
              <a:t>Keep those bags small!</a:t>
            </a:r>
          </a:p>
          <a:p>
            <a:pPr marL="457200" indent="-457200">
              <a:buFont typeface="Arial" panose="020B0604020202020204" pitchFamily="34" charset="0"/>
              <a:buChar char="•"/>
            </a:pPr>
            <a:r>
              <a:rPr lang="en-GB" sz="2800" dirty="0"/>
              <a:t>Contact information</a:t>
            </a:r>
          </a:p>
          <a:p>
            <a:pPr marL="457200" indent="-457200">
              <a:buFont typeface="Arial" panose="020B0604020202020204" pitchFamily="34" charset="0"/>
              <a:buChar char="•"/>
            </a:pPr>
            <a:r>
              <a:rPr lang="en-GB" sz="2800" dirty="0"/>
              <a:t>Any other questions?</a:t>
            </a:r>
          </a:p>
          <a:p>
            <a:pPr marL="457200" indent="-457200">
              <a:buFont typeface="Arial" panose="020B0604020202020204" pitchFamily="34" charset="0"/>
              <a:buChar char="•"/>
            </a:pPr>
            <a:endParaRPr lang="en-GB" sz="2800" dirty="0"/>
          </a:p>
          <a:p>
            <a:pPr algn="ctr"/>
            <a:endParaRPr lang="en-GB" sz="2800" u="sng" dirty="0"/>
          </a:p>
          <a:p>
            <a:pPr marL="457200" indent="-457200">
              <a:buFont typeface="Arial" panose="020B0604020202020204" pitchFamily="34" charset="0"/>
              <a:buChar char="•"/>
            </a:pPr>
            <a:endParaRPr lang="en-GB" sz="2800" dirty="0"/>
          </a:p>
          <a:p>
            <a:pPr algn="ctr"/>
            <a:endParaRPr lang="en-GB" sz="2800" u="sng" dirty="0"/>
          </a:p>
          <a:p>
            <a:pPr algn="ctr"/>
            <a:endParaRPr lang="en-GB" sz="2800" u="sng" dirty="0"/>
          </a:p>
          <a:p>
            <a:pPr algn="ctr"/>
            <a:endParaRPr lang="en-GB" sz="2800" u="sng" dirty="0"/>
          </a:p>
          <a:p>
            <a:pPr algn="ctr"/>
            <a:endParaRPr lang="en-GB" u="sng" dirty="0"/>
          </a:p>
          <a:p>
            <a:pPr algn="ctr"/>
            <a:r>
              <a:rPr lang="en-GB" u="sng" dirty="0"/>
              <a:t> </a:t>
            </a:r>
          </a:p>
          <a:p>
            <a:pPr algn="ctr"/>
            <a:endParaRPr lang="en-GB" dirty="0"/>
          </a:p>
        </p:txBody>
      </p:sp>
      <p:sp>
        <p:nvSpPr>
          <p:cNvPr id="2" name="AutoShape 2" descr="PGL 2023 Archives - Estcots Primary School">
            <a:extLst>
              <a:ext uri="{FF2B5EF4-FFF2-40B4-BE49-F238E27FC236}">
                <a16:creationId xmlns:a16="http://schemas.microsoft.com/office/drawing/2014/main" id="{0CB2EFF1-507F-4C1C-AE20-8AA574BF22F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215913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2476</TotalTime>
  <Words>564</Words>
  <Application>Microsoft Office PowerPoint</Application>
  <PresentationFormat>Widescreen</PresentationFormat>
  <Paragraphs>95</Paragraphs>
  <Slides>9</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Martin</dc:creator>
  <cp:lastModifiedBy>Philip Martin</cp:lastModifiedBy>
  <cp:revision>38</cp:revision>
  <dcterms:created xsi:type="dcterms:W3CDTF">2025-02-11T21:11:18Z</dcterms:created>
  <dcterms:modified xsi:type="dcterms:W3CDTF">2026-09-09T12:54:22Z</dcterms:modified>
</cp:coreProperties>
</file>